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33"/>
  </p:notesMasterIdLst>
  <p:handoutMasterIdLst>
    <p:handoutMasterId r:id="rId34"/>
  </p:handoutMasterIdLst>
  <p:sldIdLst>
    <p:sldId id="351" r:id="rId12"/>
    <p:sldId id="432" r:id="rId13"/>
    <p:sldId id="433" r:id="rId14"/>
    <p:sldId id="434" r:id="rId15"/>
    <p:sldId id="437" r:id="rId16"/>
    <p:sldId id="436" r:id="rId17"/>
    <p:sldId id="435" r:id="rId18"/>
    <p:sldId id="438" r:id="rId19"/>
    <p:sldId id="439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47" r:id="rId31"/>
    <p:sldId id="259" r:id="rId3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A8B"/>
    <a:srgbClr val="0D1F2C"/>
    <a:srgbClr val="343433"/>
    <a:srgbClr val="CCCDD1"/>
    <a:srgbClr val="FFFFFF"/>
    <a:srgbClr val="E7E8EA"/>
    <a:srgbClr val="D2D0CE"/>
    <a:srgbClr val="9B9A9A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3/1/2019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-6-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Creating a WebApp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942391" y="3429000"/>
            <a:ext cx="2248677" cy="3359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2: Fill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0A11D-6146-4539-BB45-836805CAA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670" y="498790"/>
            <a:ext cx="4823828" cy="58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22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Creating a WebApp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942391" y="3429000"/>
            <a:ext cx="4394719" cy="3359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3: Check to generate web.xml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872BB-E100-4D20-874D-727C5CA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29" y="488196"/>
            <a:ext cx="4830147" cy="58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433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Creating a WebApp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942391" y="3429000"/>
            <a:ext cx="4394719" cy="3359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4: Convert to Maven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6BF63-9C7F-4BBA-86B0-5FC3BD4B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010" y="1996751"/>
            <a:ext cx="63817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31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Creating a WebApp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130628" y="3428998"/>
            <a:ext cx="3573625" cy="8070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5: Add main Package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&lt;</a:t>
            </a:r>
            <a:r>
              <a:rPr lang="en-US" dirty="0" err="1"/>
              <a:t>servletContainer</a:t>
            </a:r>
            <a:r>
              <a:rPr lang="en-US" dirty="0"/>
              <a:t>&gt;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D7BDF-EE6A-41DF-BD84-5AE9630B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118" y="2119312"/>
            <a:ext cx="77152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4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Creating a WebApp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130628" y="3428998"/>
            <a:ext cx="3573625" cy="8070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5: Add a servlet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D3996-082F-4505-81FD-7EB332F15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706" y="1981198"/>
            <a:ext cx="61055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41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Creating a WebApp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6428791" y="1376265"/>
            <a:ext cx="3573625" cy="8070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6: Configure servlet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28F78-ABA5-41B6-9E0B-7327943E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9" y="2183364"/>
            <a:ext cx="3627394" cy="3452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6FDC3-FC7A-4C04-B90E-EC7EE15AF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79" y="2183363"/>
            <a:ext cx="3628826" cy="345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36ED3-8D11-4243-AB92-F9B8C9BC3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945" y="2183363"/>
            <a:ext cx="3628826" cy="34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509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Creating a WebApp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233264" y="3025450"/>
            <a:ext cx="3573625" cy="8070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6: Add maven dependencies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B9F8C-93E6-4DC3-A61C-51EB94C81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5" y="1824036"/>
            <a:ext cx="48196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3750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Creating a WebApp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233264" y="3025450"/>
            <a:ext cx="3573625" cy="8070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7: Add logic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1C3A8-1570-4EBA-BC1F-F02E116B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160" y="1881674"/>
            <a:ext cx="82867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8154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Creating a WebApp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233264" y="3025450"/>
            <a:ext cx="2621903" cy="8070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7: Map servlet in web.xml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126B6-0CEE-467E-894A-6164DEAA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313" y="2643186"/>
            <a:ext cx="5381625" cy="1571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BF7B02-D9AF-4015-9025-AD7344A1F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15" y="2321573"/>
            <a:ext cx="21812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17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Creating a WebApp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233264" y="3025450"/>
            <a:ext cx="2621903" cy="8070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Step 8: Save and run on server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C21B5-E9A1-4F99-990C-6BAAA992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83" y="2062161"/>
            <a:ext cx="63436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25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60103" y="3163128"/>
            <a:ext cx="5029199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3.</a:t>
            </a:r>
            <a:r>
              <a:rPr lang="en-US" dirty="0"/>
              <a:t>WebApp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frontend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Test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6541-78A6-41E0-97E8-7C7B34CBE99F}"/>
              </a:ext>
            </a:extLst>
          </p:cNvPr>
          <p:cNvSpPr txBox="1"/>
          <p:nvPr/>
        </p:nvSpPr>
        <p:spPr>
          <a:xfrm>
            <a:off x="130628" y="1791477"/>
            <a:ext cx="7100596" cy="3685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D780-6F79-4AC1-A438-BDB5C3592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3" y="2160037"/>
            <a:ext cx="9952653" cy="33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579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servlets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learned about tomcat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know how API`s work</a:t>
            </a:r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created you`re first endpoint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What is a frontend?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Front end is the visual part of a web application. It`s the part that is rendered on the client machine.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156996" y="1007706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Front end types: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AF90B-FAB5-4372-AC31-EB0F95021423}"/>
              </a:ext>
            </a:extLst>
          </p:cNvPr>
          <p:cNvSpPr txBox="1"/>
          <p:nvPr/>
        </p:nvSpPr>
        <p:spPr>
          <a:xfrm>
            <a:off x="1455576" y="2211355"/>
            <a:ext cx="8360228" cy="30137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solidFill>
                  <a:srgbClr val="009A8B"/>
                </a:solidFill>
              </a:rPr>
              <a:t>STATIC</a:t>
            </a:r>
            <a:r>
              <a:rPr lang="en-US" sz="1900" dirty="0"/>
              <a:t> – pages that are sent to the client browser are of static nature and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are not modified during the execution of the webserver (plain HTML pages)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9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solidFill>
                  <a:srgbClr val="009A8B"/>
                </a:solidFill>
              </a:rPr>
              <a:t>DYNAMIC</a:t>
            </a:r>
            <a:r>
              <a:rPr lang="en-US" sz="1900" dirty="0"/>
              <a:t> – pages that have content which is modified based on the path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or </a:t>
            </a:r>
            <a:r>
              <a:rPr lang="en-US" sz="1900" dirty="0" err="1"/>
              <a:t>variabiles</a:t>
            </a:r>
            <a:r>
              <a:rPr lang="en-US" sz="1900" dirty="0"/>
              <a:t> that it gets(HTML with </a:t>
            </a:r>
            <a:r>
              <a:rPr lang="en-US" sz="1900" dirty="0" err="1"/>
              <a:t>JS,JSP,etc</a:t>
            </a:r>
            <a:r>
              <a:rPr lang="en-US" sz="19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44924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222310" y="1007706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Lets get CODING </a:t>
            </a:r>
            <a:r>
              <a:rPr lang="en-US" sz="4400" b="1" dirty="0">
                <a:solidFill>
                  <a:schemeClr val="tx2"/>
                </a:solidFill>
                <a:sym typeface="Wingdings" panose="05000000000000000000" pitchFamily="2" charset="2"/>
              </a:rPr>
              <a:t></a:t>
            </a:r>
            <a:endParaRPr lang="en-US" sz="4400" b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EC84D-F8B0-4E09-B7A8-3AB7578E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7" y="1922106"/>
            <a:ext cx="4105469" cy="3945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0DDB1-4D33-40C3-AE02-9F20FF63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6" y="1922106"/>
            <a:ext cx="3028415" cy="4263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4AE8A-D7FD-4A03-9EB0-AC1C5BC54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708" y="1922106"/>
            <a:ext cx="3027467" cy="42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752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156996" y="1007706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Adding frontend files to a </a:t>
            </a:r>
            <a:r>
              <a:rPr lang="en-US" sz="4400" b="1" dirty="0" err="1">
                <a:solidFill>
                  <a:schemeClr val="tx2"/>
                </a:solidFill>
              </a:rPr>
              <a:t>webapp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41FA0-A3E5-485B-B1C3-6E49FAF50FD7}"/>
              </a:ext>
            </a:extLst>
          </p:cNvPr>
          <p:cNvSpPr txBox="1"/>
          <p:nvPr/>
        </p:nvSpPr>
        <p:spPr>
          <a:xfrm>
            <a:off x="606490" y="2080727"/>
            <a:ext cx="10767526" cy="11849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0070C0"/>
                </a:solidFill>
              </a:rPr>
              <a:t>First steps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After creating a new or using an existing </a:t>
            </a:r>
            <a:r>
              <a:rPr lang="en-US" sz="1900" dirty="0" err="1"/>
              <a:t>project,open</a:t>
            </a:r>
            <a:r>
              <a:rPr lang="en-US" sz="1900" dirty="0"/>
              <a:t> </a:t>
            </a:r>
            <a:r>
              <a:rPr lang="en-US" sz="1900" dirty="0" err="1"/>
              <a:t>WebContent</a:t>
            </a:r>
            <a:r>
              <a:rPr lang="en-US" sz="1900" dirty="0"/>
              <a:t> folder and create 2 HTML files and one JSP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B18C-F340-4331-8EA7-056CCB85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0" y="3424335"/>
            <a:ext cx="4947309" cy="2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470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156996" y="1007706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Write HTML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FD762-1D02-47AB-9168-3A45BCE5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64" y="2443649"/>
            <a:ext cx="5181600" cy="2381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E2EC2-B34B-4550-B2BC-15F53A70D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038" y="2443649"/>
            <a:ext cx="525846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73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Write the JSP`s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94738-E276-4931-9CB7-A1CC2C6B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912581"/>
            <a:ext cx="60198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053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082351" y="877077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Write First servlet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93719-48D5-4B01-BCBB-AA8AEA08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047680"/>
            <a:ext cx="8343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531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7108</TotalTime>
  <Words>278</Words>
  <Application>Microsoft Office PowerPoint</Application>
  <PresentationFormat>Widescreen</PresentationFormat>
  <Paragraphs>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3.WebApp and frontend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414</cp:revision>
  <cp:lastPrinted>2017-07-25T10:57:19Z</cp:lastPrinted>
  <dcterms:created xsi:type="dcterms:W3CDTF">2015-10-30T16:06:22Z</dcterms:created>
  <dcterms:modified xsi:type="dcterms:W3CDTF">2019-03-01T12:42:47Z</dcterms:modified>
</cp:coreProperties>
</file>